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95" d="100"/>
          <a:sy n="95" d="100"/>
        </p:scale>
        <p:origin x="1110" y="6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Шанина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Наталья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Асхатовна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72483" y="2703859"/>
            <a:ext cx="6832166" cy="160042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6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даст ученику готовую истину,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отличный – поможет ему открыть ее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самому.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(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Я.А. Коменский)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353284" y="2748472"/>
            <a:ext cx="4240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Стаж работы: 23 года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469" y="4725713"/>
            <a:ext cx="1057990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Значимые достижения: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Почетная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грамота главы </a:t>
            </a:r>
            <a:r>
              <a:rPr lang="ru-RU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Чистопольского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 , 2015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Почетная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грамота МО и Н РТ за подготовку призера республиканской олимпиады по биологии, 2018 год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 муниципальной комиссии по проверке олимпиадных работ по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биологии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Результаты учащихся: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Призеры и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победители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муниципального этапа всероссийской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предметной олимпиады школьников по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биологии(ежегодно);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99"/>
                </a:solidFill>
                <a:latin typeface="Arial" panose="020B0604020202020204" pitchFamily="34" charset="0"/>
                <a:cs typeface="Arial" pitchFamily="34" charset="0"/>
              </a:rPr>
              <a:t>Призеры 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НПК «На крыле науки», организованная КНИТУ им. </a:t>
            </a:r>
            <a:r>
              <a:rPr lang="ru-RU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А.Н.Туполева</a:t>
            </a:r>
            <a:r>
              <a:rPr lang="ru-RU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КАИ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785195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76146" y="2130917"/>
            <a:ext cx="6273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биологии первой квалификационной категории МБОУ «Гимназия №1»</a:t>
            </a:r>
            <a:endParaRPr lang="ru-RU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17" y="789398"/>
            <a:ext cx="2755136" cy="3496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3872</TotalTime>
  <Words>120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home</cp:lastModifiedBy>
  <cp:revision>835</cp:revision>
  <dcterms:created xsi:type="dcterms:W3CDTF">2012-10-29T05:24:40Z</dcterms:created>
  <dcterms:modified xsi:type="dcterms:W3CDTF">2023-06-08T16:38:49Z</dcterms:modified>
</cp:coreProperties>
</file>